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2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98927-1E51-471E-A3D2-FEB52FA409E1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5DC49-0AD7-4E41-89C6-4EA4659C9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5DC49-0AD7-4E41-89C6-4EA4659C91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5DC49-0AD7-4E41-89C6-4EA4659C918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5DC49-0AD7-4E41-89C6-4EA4659C918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Elena\Desktop\Offer Chardonnay wine - november\part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"/>
            <a:ext cx="8915400" cy="784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Elena\Desktop\Offer Chardonnay wine - november\price-list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-110565"/>
            <a:ext cx="8686800" cy="69685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Documents and Settings\Elena\Desktop\Offer Chardonnay wine - november\part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143000"/>
            <a:ext cx="9296400" cy="914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Elena</cp:lastModifiedBy>
  <cp:revision>2</cp:revision>
  <dcterms:created xsi:type="dcterms:W3CDTF">2006-08-16T00:00:00Z</dcterms:created>
  <dcterms:modified xsi:type="dcterms:W3CDTF">2009-11-23T13:05:32Z</dcterms:modified>
</cp:coreProperties>
</file>